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58" r:id="rId4"/>
    <p:sldId id="263" r:id="rId5"/>
    <p:sldId id="257" r:id="rId6"/>
    <p:sldId id="264" r:id="rId7"/>
    <p:sldId id="267" r:id="rId8"/>
    <p:sldId id="266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1C0B2A-7D03-497F-B0CE-C0EEEC43314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4EC0FD3-7887-4BC3-B863-E83A74344D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920880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навыков на занятиях по развитию мелкой моторики у слабовидящих детей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869161"/>
            <a:ext cx="4176465" cy="15121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Выполнила: </a:t>
            </a:r>
          </a:p>
          <a:p>
            <a:r>
              <a:rPr lang="ru-RU" dirty="0" err="1" smtClean="0"/>
              <a:t>Галимова</a:t>
            </a:r>
            <a:r>
              <a:rPr lang="ru-RU" dirty="0" smtClean="0"/>
              <a:t> Эльвира </a:t>
            </a:r>
            <a:r>
              <a:rPr lang="ru-RU" dirty="0" err="1" smtClean="0"/>
              <a:t>Фоатовна</a:t>
            </a:r>
            <a:endParaRPr lang="ru-RU" dirty="0" smtClean="0"/>
          </a:p>
          <a:p>
            <a:r>
              <a:rPr lang="ru-RU" dirty="0" smtClean="0"/>
              <a:t>ГБОУ «</a:t>
            </a:r>
            <a:r>
              <a:rPr lang="ru-RU" dirty="0" err="1" smtClean="0"/>
              <a:t>Набережночелнинская</a:t>
            </a:r>
            <a:r>
              <a:rPr lang="ru-RU" dirty="0" smtClean="0"/>
              <a:t> школа №87 для детей с ОВЗ»</a:t>
            </a:r>
          </a:p>
          <a:p>
            <a:r>
              <a:rPr lang="ru-RU" dirty="0" smtClean="0"/>
              <a:t>Учитель-дефектолог</a:t>
            </a:r>
          </a:p>
          <a:p>
            <a:r>
              <a:rPr lang="ru-RU" dirty="0" smtClean="0"/>
              <a:t>Высшая </a:t>
            </a:r>
            <a:r>
              <a:rPr lang="ru-RU" dirty="0" err="1" smtClean="0"/>
              <a:t>кв.категория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2748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 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Младший школьник познает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себя и мир вокруг,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этом  возрасте  происходит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формирование мотивации к обучению. И чем больше позитивных моментов приобретает ребенок на этом этапе, тем легче и увереннее он будет справляться со следующими ступенями своего развития и обучения.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На занятиях по развитию мелкой моторики  также  формируются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умения и навыки, включающие в себя умение решать постоянно возникающие новые, нестандартные проблемы; соответствовать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требованиям  коммуникационного взаимодействия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сотрудничества., умения проявлять толерантность.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168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65760"/>
            <a:ext cx="3816424" cy="2775208"/>
          </a:xfrm>
        </p:spPr>
        <p:txBody>
          <a:bodyPr/>
          <a:lstStyle/>
          <a:p>
            <a:pPr algn="ctr"/>
            <a:r>
              <a:rPr lang="ru-RU" dirty="0" smtClean="0"/>
              <a:t>Возникновение </a:t>
            </a:r>
            <a:r>
              <a:rPr lang="ru-RU" dirty="0" smtClean="0"/>
              <a:t>идеи</a:t>
            </a:r>
            <a:br>
              <a:rPr lang="ru-RU" dirty="0" smtClean="0"/>
            </a:b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/>
              <a:t>кого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для чего?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4109497" cy="595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6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032448" cy="4752528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	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процессе всей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деятельности дети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практике применяли полученные на уроках знания: измерять, отмерять с помощью линейки, пользоваться  ножницами, учились пользоваться канцелярским ножом, подбирать подходящий клей для склеивания пластика.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4180" y="1136818"/>
            <a:ext cx="5857234" cy="439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03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296142"/>
          </a:xfrm>
        </p:spPr>
        <p:txBody>
          <a:bodyPr/>
          <a:lstStyle/>
          <a:p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	У слабовидящих детей остаточное зрение является основным ориентиром, однако большое значение играет и осязание.  Во время поиска  подходящих материалов у слабовидящих детей непроизвольно развиваются тактильные ощущения. </a:t>
            </a:r>
            <a:endParaRPr lang="ru-RU" sz="22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3020" b="20149"/>
          <a:stretch/>
        </p:blipFill>
        <p:spPr bwMode="auto">
          <a:xfrm rot="16200000">
            <a:off x="4729885" y="2499223"/>
            <a:ext cx="4732995" cy="375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/>
          <a:stretch/>
        </p:blipFill>
        <p:spPr bwMode="auto">
          <a:xfrm rot="5400000">
            <a:off x="1873347" y="1644975"/>
            <a:ext cx="4104456" cy="389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4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392488" cy="4752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время практической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деятель-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велась работа по формированию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множест-ва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других, необходимых для слабовидящих детей, качеств – это и пространственная ориентировка, развитие глазомера, прикидка. Развитие чувства прекрасного – нормы цвета и формы.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51"/>
            <a:ext cx="3487737" cy="61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61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1097280"/>
            <a:ext cx="3483808" cy="37124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наше изделие стало частью украшения всей школы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597747" cy="613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08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88640"/>
            <a:ext cx="3744416" cy="496855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созидатель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учился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постоянно задавая себе вопросы: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буду делать и зачем?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это буду делать?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каких материалов или с помощью чего?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правиль-ность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выполнения работы?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Как я пойму, что работа выполнена хорошо?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47170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93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365760"/>
            <a:ext cx="2808312" cy="565552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r="11156"/>
          <a:stretch/>
        </p:blipFill>
        <p:spPr bwMode="auto">
          <a:xfrm rot="5400000">
            <a:off x="-197217" y="712808"/>
            <a:ext cx="5996400" cy="535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03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223</TotalTime>
  <Words>34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Формирование метапредметных навыков на занятиях по развитию мелкой моторики у слабовидящих детей </vt:lpstr>
      <vt:lpstr>Презентация PowerPoint</vt:lpstr>
      <vt:lpstr>Возникновение идеи        Для кого  и для чего? </vt:lpstr>
      <vt:lpstr>Презентация PowerPoint</vt:lpstr>
      <vt:lpstr> У слабовидящих детей остаточное зрение является основным ориентиром, однако большое значение играет и осязание.  Во время поиска  подходящих материалов у слабовидящих детей непроизвольно развиваются тактильные ощущения. </vt:lpstr>
      <vt:lpstr>Презентация PowerPoint</vt:lpstr>
      <vt:lpstr>Презентация PowerPoint</vt:lpstr>
      <vt:lpstr>Презентация PowerPoint</vt:lpstr>
      <vt:lpstr>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метапредметных навыков на занятиях по развитию мелкой моторики у слабовидящих детей</dc:title>
  <dc:creator>Кадрия Ильсуаровна</dc:creator>
  <cp:lastModifiedBy>Кадрия Ильсуаровна</cp:lastModifiedBy>
  <cp:revision>13</cp:revision>
  <dcterms:created xsi:type="dcterms:W3CDTF">2023-04-11T05:15:42Z</dcterms:created>
  <dcterms:modified xsi:type="dcterms:W3CDTF">2023-04-13T12:59:54Z</dcterms:modified>
</cp:coreProperties>
</file>